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5405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2"/>
  </p:normalViewPr>
  <p:slideViewPr>
    <p:cSldViewPr snapToGrid="0" snapToObjects="1">
      <p:cViewPr varScale="1">
        <p:scale>
          <a:sx n="83" d="100"/>
          <a:sy n="83" d="100"/>
        </p:scale>
        <p:origin x="3152" y="224"/>
      </p:cViewPr>
      <p:guideLst/>
    </p:cSldViewPr>
  </p:slideViewPr>
  <p:notesTextViewPr>
    <p:cViewPr>
      <p:scale>
        <a:sx n="1" d="1"/>
        <a:sy n="1" d="1"/>
      </p:scale>
      <p:origin x="0" y="-9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dtechpicks.org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9650" y="685800"/>
            <a:ext cx="2298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Attribution-</a:t>
            </a:r>
            <a:r>
              <a:rPr lang="en-US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NonCommercial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rPr lang="en-US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ShareAlike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4.0 International</a:t>
            </a:r>
          </a:p>
          <a:p>
            <a:r>
              <a:rPr lang="en-US" sz="2200" u="sng" dirty="0">
                <a:effectLst/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EdTechPicks.org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2018-12-03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5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638720" y="5624103"/>
            <a:ext cx="5263060" cy="41086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638720" y="4443870"/>
            <a:ext cx="5263060" cy="559274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2424112"/>
            <a:ext cx="6540500" cy="49053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817562" y="2762634"/>
            <a:ext cx="4905376" cy="29700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8720" y="5802945"/>
            <a:ext cx="5263060" cy="71536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8720" y="6524699"/>
            <a:ext cx="5263060" cy="56846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638720" y="4046463"/>
            <a:ext cx="5263060" cy="1660674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quarter" idx="13"/>
          </p:nvPr>
        </p:nvSpPr>
        <p:spPr>
          <a:xfrm>
            <a:off x="3378832" y="2743472"/>
            <a:ext cx="2682628" cy="41325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479040" y="2743472"/>
            <a:ext cx="2682628" cy="2005584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9040" y="4800153"/>
            <a:ext cx="2682628" cy="206945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479040" y="2551856"/>
            <a:ext cx="5582420" cy="1085826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479040" y="2551856"/>
            <a:ext cx="5582420" cy="1085826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79040" y="3727102"/>
            <a:ext cx="5582420" cy="3161669"/>
          </a:xfrm>
          <a:prstGeom prst="rect">
            <a:avLst/>
          </a:prstGeom>
        </p:spPr>
        <p:txBody>
          <a:bodyPr anchor="ctr"/>
          <a:lstStyle>
            <a:lvl1pPr marL="444500" indent="-444500" algn="l">
              <a:spcBef>
                <a:spcPts val="4200"/>
              </a:spcBef>
              <a:buSzPct val="145000"/>
              <a:buChar char="•"/>
              <a:defRPr sz="3200"/>
            </a:lvl1pPr>
            <a:lvl2pPr marL="889000" indent="-444500" algn="l">
              <a:spcBef>
                <a:spcPts val="4200"/>
              </a:spcBef>
              <a:buSzPct val="145000"/>
              <a:buChar char="•"/>
              <a:defRPr sz="3200"/>
            </a:lvl2pPr>
            <a:lvl3pPr marL="1333500" indent="-444500" algn="l">
              <a:spcBef>
                <a:spcPts val="4200"/>
              </a:spcBef>
              <a:buSzPct val="145000"/>
              <a:buChar char="•"/>
              <a:defRPr sz="3200"/>
            </a:lvl3pPr>
            <a:lvl4pPr marL="1778000" indent="-444500" algn="l">
              <a:spcBef>
                <a:spcPts val="4200"/>
              </a:spcBef>
              <a:buSzPct val="145000"/>
              <a:buChar char="•"/>
              <a:defRPr sz="3200"/>
            </a:lvl4pPr>
            <a:lvl5pPr marL="2222500" indent="-444500" algn="l">
              <a:spcBef>
                <a:spcPts val="4200"/>
              </a:spcBef>
              <a:buSzPct val="145000"/>
              <a:buChar char="•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3378832" y="3727102"/>
            <a:ext cx="2682628" cy="31616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479040" y="2551856"/>
            <a:ext cx="5582420" cy="1085826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9040" y="3727102"/>
            <a:ext cx="2682628" cy="3161669"/>
          </a:xfrm>
          <a:prstGeom prst="rect">
            <a:avLst/>
          </a:prstGeom>
        </p:spPr>
        <p:txBody>
          <a:bodyPr anchor="ctr"/>
          <a:lstStyle>
            <a:lvl1pPr marL="342900" indent="-342900" algn="l">
              <a:spcBef>
                <a:spcPts val="3200"/>
              </a:spcBef>
              <a:buSzPct val="145000"/>
              <a:buChar char="•"/>
              <a:defRPr sz="2800"/>
            </a:lvl1pPr>
            <a:lvl2pPr marL="685800" indent="-342900" algn="l">
              <a:spcBef>
                <a:spcPts val="3200"/>
              </a:spcBef>
              <a:buSzPct val="145000"/>
              <a:buChar char="•"/>
              <a:defRPr sz="2800"/>
            </a:lvl2pPr>
            <a:lvl3pPr marL="1028700" indent="-342900" algn="l">
              <a:spcBef>
                <a:spcPts val="3200"/>
              </a:spcBef>
              <a:buSzPct val="145000"/>
              <a:buChar char="•"/>
              <a:defRPr sz="2800"/>
            </a:lvl3pPr>
            <a:lvl4pPr marL="1371600" indent="-342900" algn="l">
              <a:spcBef>
                <a:spcPts val="3200"/>
              </a:spcBef>
              <a:buSzPct val="145000"/>
              <a:buChar char="•"/>
              <a:defRPr sz="2800"/>
            </a:lvl4pPr>
            <a:lvl5pPr marL="1714500" indent="-342900" algn="l">
              <a:spcBef>
                <a:spcPts val="3200"/>
              </a:spcBef>
              <a:buSzPct val="145000"/>
              <a:buChar char="•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123668" y="7099548"/>
            <a:ext cx="289757" cy="292398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79040" y="3062833"/>
            <a:ext cx="5582420" cy="3627934"/>
          </a:xfrm>
          <a:prstGeom prst="rect">
            <a:avLst/>
          </a:prstGeom>
        </p:spPr>
        <p:txBody>
          <a:bodyPr anchor="ctr"/>
          <a:lstStyle>
            <a:lvl1pPr marL="444500" indent="-444500" algn="l">
              <a:spcBef>
                <a:spcPts val="4200"/>
              </a:spcBef>
              <a:buSzPct val="145000"/>
              <a:buChar char="•"/>
              <a:defRPr sz="3200"/>
            </a:lvl1pPr>
            <a:lvl2pPr marL="889000" indent="-444500" algn="l">
              <a:spcBef>
                <a:spcPts val="4200"/>
              </a:spcBef>
              <a:buSzPct val="145000"/>
              <a:buChar char="•"/>
              <a:defRPr sz="3200"/>
            </a:lvl2pPr>
            <a:lvl3pPr marL="1333500" indent="-444500" algn="l">
              <a:spcBef>
                <a:spcPts val="4200"/>
              </a:spcBef>
              <a:buSzPct val="145000"/>
              <a:buChar char="•"/>
              <a:defRPr sz="3200"/>
            </a:lvl3pPr>
            <a:lvl4pPr marL="1778000" indent="-444500" algn="l">
              <a:spcBef>
                <a:spcPts val="4200"/>
              </a:spcBef>
              <a:buSzPct val="145000"/>
              <a:buChar char="•"/>
              <a:defRPr sz="3200"/>
            </a:lvl4pPr>
            <a:lvl5pPr marL="2222500" indent="-444500" algn="l">
              <a:spcBef>
                <a:spcPts val="4200"/>
              </a:spcBef>
              <a:buSzPct val="145000"/>
              <a:buChar char="•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3378832" y="4985382"/>
            <a:ext cx="2682628" cy="1897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3378832" y="2871216"/>
            <a:ext cx="2682628" cy="1897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15"/>
          </p:nvPr>
        </p:nvSpPr>
        <p:spPr>
          <a:xfrm>
            <a:off x="479040" y="2871216"/>
            <a:ext cx="2682628" cy="40111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38720" y="3248062"/>
            <a:ext cx="5263060" cy="166067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548" tIns="25548" rIns="25548" bIns="25548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38720" y="4959833"/>
            <a:ext cx="5263060" cy="5684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548" tIns="25548" rIns="25548" bIns="2554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123668" y="7099548"/>
            <a:ext cx="289757" cy="273804"/>
          </a:xfrm>
          <a:prstGeom prst="rect">
            <a:avLst/>
          </a:prstGeom>
          <a:ln w="3175">
            <a:miter lim="400000"/>
          </a:ln>
        </p:spPr>
        <p:txBody>
          <a:bodyPr wrap="none" lIns="25548" tIns="25548" rIns="25548" bIns="25548">
            <a:spAutoFit/>
          </a:bodyPr>
          <a:lstStyle>
            <a:lvl1pPr>
              <a:defRPr sz="1600"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7.xm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5.xml"/><Relationship Id="rId5" Type="http://schemas.openxmlformats.org/officeDocument/2006/relationships/image" Target="../media/image3.png"/><Relationship Id="rId10" Type="http://schemas.openxmlformats.org/officeDocument/2006/relationships/slide" Target="slide4.xml"/><Relationship Id="rId4" Type="http://schemas.openxmlformats.org/officeDocument/2006/relationships/image" Target="../media/image2.png"/><Relationship Id="rId9" Type="http://schemas.openxmlformats.org/officeDocument/2006/relationships/slide" Target="slide3.xml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5708.PNG" descr="IMG_5708.PNG"/>
          <p:cNvPicPr>
            <a:picLocks noChangeAspect="1"/>
          </p:cNvPicPr>
          <p:nvPr/>
        </p:nvPicPr>
        <p:blipFill>
          <a:blip r:embed="rId3">
            <a:extLst/>
          </a:blip>
          <a:srcRect l="14122" t="51164" r="14122" b="44165"/>
          <a:stretch>
            <a:fillRect/>
          </a:stretch>
        </p:blipFill>
        <p:spPr>
          <a:xfrm>
            <a:off x="12329" y="4609174"/>
            <a:ext cx="6479368" cy="562258"/>
          </a:xfrm>
          <a:prstGeom prst="rect">
            <a:avLst/>
          </a:prstGeom>
          <a:ln w="3175">
            <a:miter lim="400000"/>
          </a:ln>
        </p:spPr>
      </p:pic>
      <p:pic>
        <p:nvPicPr>
          <p:cNvPr id="120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4435" t="8099" r="4448" b="1433"/>
          <a:stretch>
            <a:fillRect/>
          </a:stretch>
        </p:blipFill>
        <p:spPr>
          <a:xfrm>
            <a:off x="336540" y="865489"/>
            <a:ext cx="1390827" cy="1380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8"/>
                  <a:pt x="2882" y="3019"/>
                </a:cubicBezTo>
                <a:cubicBezTo>
                  <a:pt x="-961" y="7040"/>
                  <a:pt x="-961" y="13558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8"/>
                  <a:pt x="20639" y="7040"/>
                  <a:pt x="16796" y="3019"/>
                </a:cubicBezTo>
                <a:cubicBezTo>
                  <a:pt x="14875" y="1008"/>
                  <a:pt x="12357" y="0"/>
                  <a:pt x="9839" y="0"/>
                </a:cubicBezTo>
                <a:close/>
              </a:path>
            </a:pathLst>
          </a:custGeom>
          <a:ln w="12700">
            <a:solidFill>
              <a:srgbClr val="929292"/>
            </a:solidFill>
            <a:miter lim="400000"/>
          </a:ln>
        </p:spPr>
      </p:pic>
      <p:sp>
        <p:nvSpPr>
          <p:cNvPr id="121" name="Name"/>
          <p:cNvSpPr txBox="1"/>
          <p:nvPr/>
        </p:nvSpPr>
        <p:spPr>
          <a:xfrm>
            <a:off x="462024" y="2229105"/>
            <a:ext cx="1199687" cy="53461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548" tIns="25548" rIns="25548" bIns="25548" anchor="ctr">
            <a:spAutoFit/>
          </a:bodyPr>
          <a:lstStyle>
            <a:lvl1pPr algn="l">
              <a:spcBef>
                <a:spcPts val="4200"/>
              </a:spcBef>
              <a:defRPr sz="3200"/>
            </a:lvl1pPr>
          </a:lstStyle>
          <a:p>
            <a:r>
              <a:t>Name</a:t>
            </a:r>
          </a:p>
        </p:txBody>
      </p:sp>
      <p:sp>
        <p:nvSpPr>
          <p:cNvPr id="122" name="Job/Title"/>
          <p:cNvSpPr txBox="1"/>
          <p:nvPr/>
        </p:nvSpPr>
        <p:spPr>
          <a:xfrm>
            <a:off x="506398" y="2713427"/>
            <a:ext cx="1051604" cy="3487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548" tIns="25548" rIns="25548" bIns="25548" anchor="ctr">
            <a:spAutoFit/>
          </a:bodyPr>
          <a:lstStyle>
            <a:lvl1pPr>
              <a:defRPr sz="2000" b="0">
                <a:solidFill>
                  <a:srgbClr val="929292"/>
                </a:solidFill>
              </a:defRPr>
            </a:lvl1pPr>
          </a:lstStyle>
          <a:p>
            <a:r>
              <a:t>Job/Title</a:t>
            </a:r>
          </a:p>
        </p:txBody>
      </p:sp>
      <p:sp>
        <p:nvSpPr>
          <p:cNvPr id="123" name="Information about the person. Blah blah blah blah blah blah blah blah blah blah blah blah blah blah blah blah blah blah ."/>
          <p:cNvSpPr txBox="1"/>
          <p:nvPr/>
        </p:nvSpPr>
        <p:spPr>
          <a:xfrm>
            <a:off x="376216" y="3128857"/>
            <a:ext cx="5751609" cy="9583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548" tIns="25548" rIns="25548" bIns="25548" anchor="ctr">
            <a:spAutoFit/>
          </a:bodyPr>
          <a:lstStyle>
            <a:lvl1pPr algn="l">
              <a:defRPr sz="2000" b="0"/>
            </a:lvl1pPr>
          </a:lstStyle>
          <a:p>
            <a:r>
              <a:t>Information about the person. Blah blah blah blah blah blah blah blah blah blah blah blah blah blah blah blah blah blah .</a:t>
            </a:r>
          </a:p>
        </p:txBody>
      </p:sp>
      <p:sp>
        <p:nvSpPr>
          <p:cNvPr id="124" name="Their Location"/>
          <p:cNvSpPr txBox="1"/>
          <p:nvPr/>
        </p:nvSpPr>
        <p:spPr>
          <a:xfrm>
            <a:off x="658320" y="4189140"/>
            <a:ext cx="1520210" cy="3240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548" tIns="25548" rIns="25548" bIns="25548" anchor="ctr">
            <a:spAutoFit/>
          </a:bodyPr>
          <a:lstStyle>
            <a:lvl1pPr algn="l">
              <a:spcBef>
                <a:spcPts val="3200"/>
              </a:spcBef>
              <a:defRPr sz="1800" b="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Their Location</a:t>
            </a:r>
          </a:p>
        </p:txBody>
      </p:sp>
      <p:sp>
        <p:nvSpPr>
          <p:cNvPr id="125" name="56"/>
          <p:cNvSpPr txBox="1"/>
          <p:nvPr/>
        </p:nvSpPr>
        <p:spPr>
          <a:xfrm>
            <a:off x="2467477" y="1206309"/>
            <a:ext cx="402736" cy="4105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548" tIns="25548" rIns="25548" bIns="25548" anchor="ctr">
            <a:spAutoFit/>
          </a:bodyPr>
          <a:lstStyle/>
          <a:p>
            <a:r>
              <a:t>56</a:t>
            </a:r>
          </a:p>
        </p:txBody>
      </p:sp>
      <p:sp>
        <p:nvSpPr>
          <p:cNvPr id="126" name="posts"/>
          <p:cNvSpPr txBox="1"/>
          <p:nvPr/>
        </p:nvSpPr>
        <p:spPr>
          <a:xfrm>
            <a:off x="2216322" y="1494795"/>
            <a:ext cx="820312" cy="4108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548" tIns="25548" rIns="25548" bIns="25548" anchor="ctr">
            <a:spAutoFit/>
          </a:bodyPr>
          <a:lstStyle>
            <a:lvl1pPr>
              <a:defRPr b="0">
                <a:solidFill>
                  <a:srgbClr val="5E5E5E"/>
                </a:solidFill>
              </a:defRPr>
            </a:lvl1pPr>
          </a:lstStyle>
          <a:p>
            <a:r>
              <a:t>posts</a:t>
            </a:r>
          </a:p>
        </p:txBody>
      </p:sp>
      <p:sp>
        <p:nvSpPr>
          <p:cNvPr id="127" name="503"/>
          <p:cNvSpPr txBox="1"/>
          <p:nvPr/>
        </p:nvSpPr>
        <p:spPr>
          <a:xfrm>
            <a:off x="3653242" y="1206309"/>
            <a:ext cx="572205" cy="4105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548" tIns="25548" rIns="25548" bIns="25548" anchor="ctr">
            <a:spAutoFit/>
          </a:bodyPr>
          <a:lstStyle/>
          <a:p>
            <a:r>
              <a:t>503</a:t>
            </a:r>
          </a:p>
        </p:txBody>
      </p:sp>
      <p:sp>
        <p:nvSpPr>
          <p:cNvPr id="128" name="followers"/>
          <p:cNvSpPr txBox="1"/>
          <p:nvPr/>
        </p:nvSpPr>
        <p:spPr>
          <a:xfrm>
            <a:off x="3295407" y="1494795"/>
            <a:ext cx="1287876" cy="4108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548" tIns="25548" rIns="25548" bIns="25548" anchor="ctr">
            <a:spAutoFit/>
          </a:bodyPr>
          <a:lstStyle>
            <a:lvl1pPr>
              <a:defRPr b="0">
                <a:solidFill>
                  <a:srgbClr val="5E5E5E"/>
                </a:solidFill>
              </a:defRPr>
            </a:lvl1pPr>
          </a:lstStyle>
          <a:p>
            <a:r>
              <a:t>followers</a:t>
            </a:r>
          </a:p>
        </p:txBody>
      </p:sp>
      <p:sp>
        <p:nvSpPr>
          <p:cNvPr id="129" name="456"/>
          <p:cNvSpPr txBox="1"/>
          <p:nvPr/>
        </p:nvSpPr>
        <p:spPr>
          <a:xfrm>
            <a:off x="5239514" y="1206309"/>
            <a:ext cx="572206" cy="4105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548" tIns="25548" rIns="25548" bIns="25548" anchor="ctr">
            <a:spAutoFit/>
          </a:bodyPr>
          <a:lstStyle/>
          <a:p>
            <a:r>
              <a:t>456</a:t>
            </a:r>
          </a:p>
        </p:txBody>
      </p:sp>
      <p:sp>
        <p:nvSpPr>
          <p:cNvPr id="130" name="Following"/>
          <p:cNvSpPr txBox="1"/>
          <p:nvPr/>
        </p:nvSpPr>
        <p:spPr>
          <a:xfrm>
            <a:off x="4842055" y="1494795"/>
            <a:ext cx="1367124" cy="4108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548" tIns="25548" rIns="25548" bIns="25548" anchor="ctr">
            <a:spAutoFit/>
          </a:bodyPr>
          <a:lstStyle>
            <a:lvl1pPr>
              <a:defRPr b="0">
                <a:solidFill>
                  <a:srgbClr val="5E5E5E"/>
                </a:solidFill>
              </a:defRPr>
            </a:lvl1pPr>
          </a:lstStyle>
          <a:p>
            <a:r>
              <a:t>Following</a:t>
            </a:r>
          </a:p>
        </p:txBody>
      </p:sp>
      <p:pic>
        <p:nvPicPr>
          <p:cNvPr id="131" name="IMG_5707.PNG" descr="IMG_5707.PNG"/>
          <p:cNvPicPr>
            <a:picLocks noChangeAspect="1"/>
          </p:cNvPicPr>
          <p:nvPr/>
        </p:nvPicPr>
        <p:blipFill>
          <a:blip r:embed="rId5">
            <a:extLst/>
          </a:blip>
          <a:srcRect l="14321" t="4485" r="14321" b="88909"/>
          <a:stretch>
            <a:fillRect/>
          </a:stretch>
        </p:blipFill>
        <p:spPr>
          <a:xfrm>
            <a:off x="-26591" y="-118023"/>
            <a:ext cx="6593619" cy="813753"/>
          </a:xfrm>
          <a:prstGeom prst="rect">
            <a:avLst/>
          </a:prstGeom>
          <a:ln w="3175">
            <a:miter lim="400000"/>
          </a:ln>
        </p:spPr>
      </p:pic>
      <p:sp>
        <p:nvSpPr>
          <p:cNvPr id="132" name="Line"/>
          <p:cNvSpPr/>
          <p:nvPr/>
        </p:nvSpPr>
        <p:spPr>
          <a:xfrm>
            <a:off x="-8362" y="4602824"/>
            <a:ext cx="6557223" cy="1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25548" tIns="25548" rIns="25548" bIns="25548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Line"/>
          <p:cNvSpPr/>
          <p:nvPr/>
        </p:nvSpPr>
        <p:spPr>
          <a:xfrm>
            <a:off x="-8362" y="5169562"/>
            <a:ext cx="6557224" cy="1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25548" tIns="25548" rIns="25548" bIns="25548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35" name="Image" descr="Image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553" y="5318282"/>
            <a:ext cx="2034980" cy="20349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4" name="Image" descr="Image">
            <a:hlinkClick r:id="rId6" action="ppaction://hlinksldjump"/>
          </p:cNvPr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9753" y="5267482"/>
            <a:ext cx="2136580" cy="2136580"/>
          </a:xfrm>
          <a:prstGeom prst="rect">
            <a:avLst/>
          </a:prstGeom>
          <a:effectLst/>
        </p:spPr>
      </p:pic>
      <p:pic>
        <p:nvPicPr>
          <p:cNvPr id="138" name="Image" descr="Image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52760" y="5314815"/>
            <a:ext cx="2034980" cy="20349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7" name="Image" descr="Image">
            <a:hlinkClick r:id="rId9" action="ppaction://hlinksldjump"/>
          </p:cNvPr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201960" y="5264015"/>
            <a:ext cx="2136580" cy="2136580"/>
          </a:xfrm>
          <a:prstGeom prst="rect">
            <a:avLst/>
          </a:prstGeom>
          <a:effectLst/>
        </p:spPr>
      </p:pic>
      <p:pic>
        <p:nvPicPr>
          <p:cNvPr id="141" name="Image" descr="Image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414968" y="5318282"/>
            <a:ext cx="2034980" cy="20349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0" name="Image" descr="Image">
            <a:hlinkClick r:id="rId10" action="ppaction://hlinksldjump"/>
          </p:cNvPr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364168" y="5267482"/>
            <a:ext cx="2136580" cy="2136580"/>
          </a:xfrm>
          <a:prstGeom prst="rect">
            <a:avLst/>
          </a:prstGeom>
          <a:effectLst/>
        </p:spPr>
      </p:pic>
      <p:pic>
        <p:nvPicPr>
          <p:cNvPr id="144" name="Image" descr="Image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553" y="7538801"/>
            <a:ext cx="2034980" cy="20349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3" name="Image" descr="Image">
            <a:hlinkClick r:id="rId11" action="ppaction://hlinksldjump"/>
          </p:cNvPr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9753" y="7488001"/>
            <a:ext cx="2136580" cy="2136580"/>
          </a:xfrm>
          <a:prstGeom prst="rect">
            <a:avLst/>
          </a:prstGeom>
          <a:effectLst/>
        </p:spPr>
      </p:pic>
      <p:pic>
        <p:nvPicPr>
          <p:cNvPr id="147" name="Image" descr="Image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52761" y="7530273"/>
            <a:ext cx="2034980" cy="20349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6" name="Image" descr="Image">
            <a:hlinkClick r:id="rId12" action="ppaction://hlinksldjump"/>
          </p:cNvPr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201961" y="7479473"/>
            <a:ext cx="2136580" cy="2136580"/>
          </a:xfrm>
          <a:prstGeom prst="rect">
            <a:avLst/>
          </a:prstGeom>
          <a:effectLst/>
        </p:spPr>
      </p:pic>
      <p:pic>
        <p:nvPicPr>
          <p:cNvPr id="150" name="Image" descr="Image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414968" y="7530273"/>
            <a:ext cx="2034980" cy="20349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9" name="Image" descr="Image">
            <a:hlinkClick r:id="rId13" action="ppaction://hlinksldjump"/>
          </p:cNvPr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364168" y="7479473"/>
            <a:ext cx="2136580" cy="2136580"/>
          </a:xfrm>
          <a:prstGeom prst="rect">
            <a:avLst/>
          </a:prstGeom>
          <a:effectLst/>
        </p:spPr>
      </p:pic>
      <p:sp>
        <p:nvSpPr>
          <p:cNvPr id="152" name="Location Pin"/>
          <p:cNvSpPr/>
          <p:nvPr/>
        </p:nvSpPr>
        <p:spPr>
          <a:xfrm>
            <a:off x="395948" y="4175346"/>
            <a:ext cx="209652" cy="3378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62" y="0"/>
                  <a:pt x="21600" y="2997"/>
                  <a:pt x="21600" y="6701"/>
                </a:cubicBezTo>
                <a:cubicBezTo>
                  <a:pt x="21600" y="12819"/>
                  <a:pt x="10800" y="21600"/>
                  <a:pt x="10800" y="21600"/>
                </a:cubicBezTo>
                <a:cubicBezTo>
                  <a:pt x="10800" y="21600"/>
                  <a:pt x="0" y="12814"/>
                  <a:pt x="0" y="6701"/>
                </a:cubicBezTo>
                <a:cubicBezTo>
                  <a:pt x="0" y="2997"/>
                  <a:pt x="4838" y="0"/>
                  <a:pt x="10800" y="0"/>
                </a:cubicBezTo>
                <a:close/>
                <a:moveTo>
                  <a:pt x="10800" y="2683"/>
                </a:moveTo>
                <a:cubicBezTo>
                  <a:pt x="7232" y="2683"/>
                  <a:pt x="4333" y="4482"/>
                  <a:pt x="4333" y="6696"/>
                </a:cubicBezTo>
                <a:cubicBezTo>
                  <a:pt x="4333" y="8910"/>
                  <a:pt x="7232" y="10709"/>
                  <a:pt x="10800" y="10709"/>
                </a:cubicBezTo>
                <a:cubicBezTo>
                  <a:pt x="14368" y="10709"/>
                  <a:pt x="17265" y="8910"/>
                  <a:pt x="17265" y="6696"/>
                </a:cubicBezTo>
                <a:cubicBezTo>
                  <a:pt x="17265" y="4482"/>
                  <a:pt x="14368" y="2683"/>
                  <a:pt x="10800" y="2683"/>
                </a:cubicBezTo>
                <a:close/>
                <a:moveTo>
                  <a:pt x="10800" y="4769"/>
                </a:moveTo>
                <a:cubicBezTo>
                  <a:pt x="12515" y="4769"/>
                  <a:pt x="13914" y="5632"/>
                  <a:pt x="13914" y="6701"/>
                </a:cubicBezTo>
                <a:cubicBezTo>
                  <a:pt x="13914" y="7770"/>
                  <a:pt x="12523" y="8635"/>
                  <a:pt x="10800" y="8635"/>
                </a:cubicBezTo>
                <a:cubicBezTo>
                  <a:pt x="9077" y="8635"/>
                  <a:pt x="7683" y="7770"/>
                  <a:pt x="7683" y="6701"/>
                </a:cubicBezTo>
                <a:cubicBezTo>
                  <a:pt x="7683" y="5632"/>
                  <a:pt x="9085" y="4769"/>
                  <a:pt x="10800" y="4769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</p:spPr>
        <p:txBody>
          <a:bodyPr lIns="25548" tIns="25548" rIns="25548" bIns="25548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3" name="LaFave 2018-11-08"/>
          <p:cNvSpPr txBox="1"/>
          <p:nvPr/>
        </p:nvSpPr>
        <p:spPr>
          <a:xfrm>
            <a:off x="5743562" y="9643554"/>
            <a:ext cx="747160" cy="1377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548" tIns="25548" rIns="25548" bIns="25548" anchor="ctr">
            <a:spAutoFit/>
          </a:bodyPr>
          <a:lstStyle>
            <a:lvl1pPr>
              <a:defRPr sz="600"/>
            </a:lvl1pPr>
          </a:lstStyle>
          <a:p>
            <a:r>
              <a:t>LaFave 2018-11-08</a:t>
            </a:r>
          </a:p>
        </p:txBody>
      </p:sp>
      <p:pic>
        <p:nvPicPr>
          <p:cNvPr id="1026" name="Picture 2" descr="https://lh4.googleusercontent.com/WhQAiqsBkgso0Ub8uonBpJalB1e0HV2jAUw5WZaERKfj2qp2V4CL1c5HAbB1FS5E3fS_ThpJP5NPqB99t7F8Cra0qAcXiHCiFTnOSmKik1M-HTbpQAq1FozaarMVVBgmm3FDkwYePDs">
            <a:extLst>
              <a:ext uri="{FF2B5EF4-FFF2-40B4-BE49-F238E27FC236}">
                <a16:creationId xmlns:a16="http://schemas.microsoft.com/office/drawing/2014/main" id="{A5A25A13-14B2-B148-82A4-31DBD5054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3" y="9643395"/>
            <a:ext cx="520700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4423" t="8099" r="4460" b="1438"/>
          <a:stretch>
            <a:fillRect/>
          </a:stretch>
        </p:blipFill>
        <p:spPr>
          <a:xfrm>
            <a:off x="267204" y="831662"/>
            <a:ext cx="871089" cy="8648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4"/>
                  <a:pt x="2882" y="3015"/>
                </a:cubicBezTo>
                <a:cubicBezTo>
                  <a:pt x="-961" y="7036"/>
                  <a:pt x="-961" y="13558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8"/>
                  <a:pt x="20639" y="7036"/>
                  <a:pt x="16796" y="3015"/>
                </a:cubicBezTo>
                <a:cubicBezTo>
                  <a:pt x="14875" y="1004"/>
                  <a:pt x="12357" y="0"/>
                  <a:pt x="9839" y="0"/>
                </a:cubicBezTo>
                <a:close/>
              </a:path>
            </a:pathLst>
          </a:custGeom>
          <a:ln w="12700">
            <a:solidFill>
              <a:srgbClr val="929292"/>
            </a:solidFill>
            <a:miter lim="400000"/>
          </a:ln>
        </p:spPr>
      </p:pic>
      <p:sp>
        <p:nvSpPr>
          <p:cNvPr id="156" name="Name"/>
          <p:cNvSpPr txBox="1"/>
          <p:nvPr/>
        </p:nvSpPr>
        <p:spPr>
          <a:xfrm>
            <a:off x="1328667" y="1052635"/>
            <a:ext cx="951211" cy="4228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548" tIns="25548" rIns="25548" bIns="25548" anchor="ctr">
            <a:spAutoFit/>
          </a:bodyPr>
          <a:lstStyle>
            <a:lvl1pPr algn="l">
              <a:spcBef>
                <a:spcPts val="4200"/>
              </a:spcBef>
              <a:defRPr sz="2500"/>
            </a:lvl1pPr>
          </a:lstStyle>
          <a:p>
            <a:r>
              <a:t>Name</a:t>
            </a:r>
          </a:p>
        </p:txBody>
      </p:sp>
      <p:sp>
        <p:nvSpPr>
          <p:cNvPr id="157" name="…"/>
          <p:cNvSpPr txBox="1"/>
          <p:nvPr/>
        </p:nvSpPr>
        <p:spPr>
          <a:xfrm>
            <a:off x="5875795" y="894773"/>
            <a:ext cx="381299" cy="4228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548" tIns="25548" rIns="25548" bIns="25548">
            <a:spAutoFit/>
          </a:bodyPr>
          <a:lstStyle>
            <a:lvl1pPr>
              <a:spcBef>
                <a:spcPts val="4200"/>
              </a:spcBef>
              <a:defRPr sz="2500"/>
            </a:lvl1pPr>
          </a:lstStyle>
          <a:p>
            <a:r>
              <a:t>…</a:t>
            </a:r>
          </a:p>
        </p:txBody>
      </p:sp>
      <p:pic>
        <p:nvPicPr>
          <p:cNvPr id="158" name="IMG_074BF5ECE145-1.jpeg" descr="IMG_074BF5ECE145-1.jpeg"/>
          <p:cNvPicPr>
            <a:picLocks noChangeAspect="1"/>
          </p:cNvPicPr>
          <p:nvPr/>
        </p:nvPicPr>
        <p:blipFill>
          <a:blip r:embed="rId3">
            <a:extLst/>
          </a:blip>
          <a:srcRect l="14277" t="5168" r="14277" b="88023"/>
          <a:stretch>
            <a:fillRect/>
          </a:stretch>
        </p:blipFill>
        <p:spPr>
          <a:xfrm>
            <a:off x="-20093" y="-13807"/>
            <a:ext cx="6580573" cy="836138"/>
          </a:xfrm>
          <a:prstGeom prst="rect">
            <a:avLst/>
          </a:prstGeom>
          <a:ln w="3175">
            <a:miter lim="400000"/>
          </a:ln>
        </p:spPr>
      </p:pic>
      <p:pic>
        <p:nvPicPr>
          <p:cNvPr id="159" name="IMG_074BF5ECE145-1.jpeg" descr="IMG_074BF5ECE145-1.jpeg"/>
          <p:cNvPicPr>
            <a:picLocks noChangeAspect="1"/>
          </p:cNvPicPr>
          <p:nvPr/>
        </p:nvPicPr>
        <p:blipFill>
          <a:blip r:embed="rId3">
            <a:extLst/>
          </a:blip>
          <a:srcRect l="15490" t="79239" r="15490" b="14290"/>
          <a:stretch>
            <a:fillRect/>
          </a:stretch>
        </p:blipFill>
        <p:spPr>
          <a:xfrm>
            <a:off x="-4417" y="7227818"/>
            <a:ext cx="6549246" cy="818652"/>
          </a:xfrm>
          <a:prstGeom prst="rect">
            <a:avLst/>
          </a:prstGeom>
          <a:ln w="3175">
            <a:miter lim="400000"/>
          </a:ln>
        </p:spPr>
      </p:pic>
      <p:sp>
        <p:nvSpPr>
          <p:cNvPr id="160" name="Liked by Names of people who liked the photo and 21 others"/>
          <p:cNvSpPr txBox="1"/>
          <p:nvPr/>
        </p:nvSpPr>
        <p:spPr>
          <a:xfrm>
            <a:off x="333158" y="8102349"/>
            <a:ext cx="6173464" cy="2618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548" tIns="25548" rIns="25548" bIns="25548" anchor="ctr">
            <a:spAutoFit/>
          </a:bodyPr>
          <a:lstStyle/>
          <a:p>
            <a:pPr algn="l">
              <a:defRPr sz="1400"/>
            </a:pPr>
            <a:r>
              <a:rPr b="0"/>
              <a:t>Liked by</a:t>
            </a:r>
            <a:r>
              <a:t> Names of people who liked the photo </a:t>
            </a:r>
            <a:r>
              <a:rPr b="0"/>
              <a:t>and</a:t>
            </a:r>
            <a:r>
              <a:t> 21 others</a:t>
            </a:r>
          </a:p>
        </p:txBody>
      </p:sp>
      <p:sp>
        <p:nvSpPr>
          <p:cNvPr id="161" name="A short message about the photo. Don’t forget to use hashtags!"/>
          <p:cNvSpPr txBox="1"/>
          <p:nvPr/>
        </p:nvSpPr>
        <p:spPr>
          <a:xfrm>
            <a:off x="28477" y="8509337"/>
            <a:ext cx="6540501" cy="2618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548" tIns="25548" rIns="25548" bIns="25548" anchor="ctr">
            <a:spAutoFit/>
          </a:bodyPr>
          <a:lstStyle>
            <a:lvl1pPr algn="l">
              <a:defRPr sz="1400"/>
            </a:lvl1pPr>
          </a:lstStyle>
          <a:p>
            <a:r>
              <a:t>A short message about the photo. Don’t forget to use hashtags!</a:t>
            </a:r>
          </a:p>
        </p:txBody>
      </p:sp>
      <p:sp>
        <p:nvSpPr>
          <p:cNvPr id="162" name="Heart"/>
          <p:cNvSpPr/>
          <p:nvPr/>
        </p:nvSpPr>
        <p:spPr>
          <a:xfrm>
            <a:off x="89479" y="8146809"/>
            <a:ext cx="195675" cy="172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</p:spPr>
        <p:txBody>
          <a:bodyPr lIns="25548" tIns="25548" rIns="25548" bIns="25548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63" name="Image" descr="Imag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47899" y="1764424"/>
            <a:ext cx="6580585" cy="5478018"/>
          </a:xfrm>
          <a:prstGeom prst="rect">
            <a:avLst/>
          </a:prstGeom>
          <a:ln w="3175">
            <a:miter lim="400000"/>
          </a:ln>
        </p:spPr>
      </p:pic>
      <p:sp>
        <p:nvSpPr>
          <p:cNvPr id="164" name="Rectangle">
            <a:hlinkClick r:id="" action="ppaction://hlinkshowjump?jump=firstslide"/>
          </p:cNvPr>
          <p:cNvSpPr/>
          <p:nvPr/>
        </p:nvSpPr>
        <p:spPr>
          <a:xfrm>
            <a:off x="-3827" y="-27500"/>
            <a:ext cx="770032" cy="791235"/>
          </a:xfrm>
          <a:prstGeom prst="rect">
            <a:avLst/>
          </a:prstGeom>
          <a:solidFill>
            <a:schemeClr val="accent1">
              <a:alpha val="0"/>
            </a:schemeClr>
          </a:solidFill>
          <a:ln w="3175">
            <a:miter lim="400000"/>
          </a:ln>
        </p:spPr>
        <p:txBody>
          <a:bodyPr lIns="25548" tIns="25548" rIns="25548" bIns="25548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5" name="LaFave 2018-11-08"/>
          <p:cNvSpPr txBox="1"/>
          <p:nvPr/>
        </p:nvSpPr>
        <p:spPr>
          <a:xfrm>
            <a:off x="5743562" y="9643554"/>
            <a:ext cx="747160" cy="1377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548" tIns="25548" rIns="25548" bIns="25548" anchor="ctr">
            <a:spAutoFit/>
          </a:bodyPr>
          <a:lstStyle>
            <a:lvl1pPr>
              <a:defRPr sz="600"/>
            </a:lvl1pPr>
          </a:lstStyle>
          <a:p>
            <a:r>
              <a:t>LaFave 2018-11-08</a:t>
            </a:r>
          </a:p>
        </p:txBody>
      </p:sp>
      <p:pic>
        <p:nvPicPr>
          <p:cNvPr id="13" name="Picture 2" descr="https://lh4.googleusercontent.com/WhQAiqsBkgso0Ub8uonBpJalB1e0HV2jAUw5WZaERKfj2qp2V4CL1c5HAbB1FS5E3fS_ThpJP5NPqB99t7F8Cra0qAcXiHCiFTnOSmKik1M-HTbpQAq1FozaarMVVBgmm3FDkwYePDs">
            <a:extLst>
              <a:ext uri="{FF2B5EF4-FFF2-40B4-BE49-F238E27FC236}">
                <a16:creationId xmlns:a16="http://schemas.microsoft.com/office/drawing/2014/main" id="{5B3F0D8A-190B-A548-ADC2-C4C83E2C6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3" y="9643395"/>
            <a:ext cx="520700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4423" t="8099" r="4460" b="1438"/>
          <a:stretch>
            <a:fillRect/>
          </a:stretch>
        </p:blipFill>
        <p:spPr>
          <a:xfrm>
            <a:off x="267204" y="831662"/>
            <a:ext cx="871089" cy="8648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4"/>
                  <a:pt x="2882" y="3015"/>
                </a:cubicBezTo>
                <a:cubicBezTo>
                  <a:pt x="-961" y="7036"/>
                  <a:pt x="-961" y="13558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8"/>
                  <a:pt x="20639" y="7036"/>
                  <a:pt x="16796" y="3015"/>
                </a:cubicBezTo>
                <a:cubicBezTo>
                  <a:pt x="14875" y="1004"/>
                  <a:pt x="12357" y="0"/>
                  <a:pt x="9839" y="0"/>
                </a:cubicBezTo>
                <a:close/>
              </a:path>
            </a:pathLst>
          </a:custGeom>
          <a:ln w="12700">
            <a:solidFill>
              <a:srgbClr val="929292"/>
            </a:solidFill>
            <a:miter lim="400000"/>
          </a:ln>
        </p:spPr>
      </p:pic>
      <p:sp>
        <p:nvSpPr>
          <p:cNvPr id="168" name="Name"/>
          <p:cNvSpPr txBox="1"/>
          <p:nvPr/>
        </p:nvSpPr>
        <p:spPr>
          <a:xfrm>
            <a:off x="1328667" y="1052635"/>
            <a:ext cx="951211" cy="4228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548" tIns="25548" rIns="25548" bIns="25548" anchor="ctr">
            <a:spAutoFit/>
          </a:bodyPr>
          <a:lstStyle>
            <a:lvl1pPr algn="l">
              <a:spcBef>
                <a:spcPts val="4200"/>
              </a:spcBef>
              <a:defRPr sz="2500"/>
            </a:lvl1pPr>
          </a:lstStyle>
          <a:p>
            <a:r>
              <a:t>Name</a:t>
            </a:r>
          </a:p>
        </p:txBody>
      </p:sp>
      <p:sp>
        <p:nvSpPr>
          <p:cNvPr id="169" name="…"/>
          <p:cNvSpPr txBox="1"/>
          <p:nvPr/>
        </p:nvSpPr>
        <p:spPr>
          <a:xfrm>
            <a:off x="5875795" y="894773"/>
            <a:ext cx="381299" cy="4228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548" tIns="25548" rIns="25548" bIns="25548">
            <a:spAutoFit/>
          </a:bodyPr>
          <a:lstStyle>
            <a:lvl1pPr>
              <a:spcBef>
                <a:spcPts val="4200"/>
              </a:spcBef>
              <a:defRPr sz="2500"/>
            </a:lvl1pPr>
          </a:lstStyle>
          <a:p>
            <a:r>
              <a:t>…</a:t>
            </a:r>
          </a:p>
        </p:txBody>
      </p:sp>
      <p:pic>
        <p:nvPicPr>
          <p:cNvPr id="170" name="IMG_074BF5ECE145-1.jpeg" descr="IMG_074BF5ECE145-1.jpeg"/>
          <p:cNvPicPr>
            <a:picLocks noChangeAspect="1"/>
          </p:cNvPicPr>
          <p:nvPr/>
        </p:nvPicPr>
        <p:blipFill>
          <a:blip r:embed="rId3">
            <a:extLst/>
          </a:blip>
          <a:srcRect l="14277" t="5168" r="14277" b="88023"/>
          <a:stretch>
            <a:fillRect/>
          </a:stretch>
        </p:blipFill>
        <p:spPr>
          <a:xfrm>
            <a:off x="-20093" y="-13807"/>
            <a:ext cx="6580573" cy="836138"/>
          </a:xfrm>
          <a:prstGeom prst="rect">
            <a:avLst/>
          </a:prstGeom>
          <a:ln w="3175">
            <a:miter lim="400000"/>
          </a:ln>
        </p:spPr>
      </p:pic>
      <p:pic>
        <p:nvPicPr>
          <p:cNvPr id="171" name="IMG_074BF5ECE145-1.jpeg" descr="IMG_074BF5ECE145-1.jpeg"/>
          <p:cNvPicPr>
            <a:picLocks noChangeAspect="1"/>
          </p:cNvPicPr>
          <p:nvPr/>
        </p:nvPicPr>
        <p:blipFill>
          <a:blip r:embed="rId3">
            <a:extLst/>
          </a:blip>
          <a:srcRect l="15490" t="79239" r="15490" b="14290"/>
          <a:stretch>
            <a:fillRect/>
          </a:stretch>
        </p:blipFill>
        <p:spPr>
          <a:xfrm>
            <a:off x="-4417" y="7227818"/>
            <a:ext cx="6549246" cy="818652"/>
          </a:xfrm>
          <a:prstGeom prst="rect">
            <a:avLst/>
          </a:prstGeom>
          <a:ln w="3175">
            <a:miter lim="400000"/>
          </a:ln>
        </p:spPr>
      </p:pic>
      <p:sp>
        <p:nvSpPr>
          <p:cNvPr id="172" name="Liked by Names of people who liked the photo and 21 others"/>
          <p:cNvSpPr txBox="1"/>
          <p:nvPr/>
        </p:nvSpPr>
        <p:spPr>
          <a:xfrm>
            <a:off x="333158" y="8102349"/>
            <a:ext cx="6173464" cy="2618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548" tIns="25548" rIns="25548" bIns="25548" anchor="ctr">
            <a:spAutoFit/>
          </a:bodyPr>
          <a:lstStyle/>
          <a:p>
            <a:pPr algn="l">
              <a:defRPr sz="1400"/>
            </a:pPr>
            <a:r>
              <a:rPr b="0"/>
              <a:t>Liked by</a:t>
            </a:r>
            <a:r>
              <a:t> Names of people who liked the photo </a:t>
            </a:r>
            <a:r>
              <a:rPr b="0"/>
              <a:t>and</a:t>
            </a:r>
            <a:r>
              <a:t> 21 others</a:t>
            </a:r>
          </a:p>
        </p:txBody>
      </p:sp>
      <p:sp>
        <p:nvSpPr>
          <p:cNvPr id="173" name="A short message about the photo. Don’t forget to use hashtags!"/>
          <p:cNvSpPr txBox="1"/>
          <p:nvPr/>
        </p:nvSpPr>
        <p:spPr>
          <a:xfrm>
            <a:off x="28477" y="8509337"/>
            <a:ext cx="6540501" cy="2618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548" tIns="25548" rIns="25548" bIns="25548" anchor="ctr">
            <a:spAutoFit/>
          </a:bodyPr>
          <a:lstStyle>
            <a:lvl1pPr algn="l">
              <a:defRPr sz="1400"/>
            </a:lvl1pPr>
          </a:lstStyle>
          <a:p>
            <a:r>
              <a:t>A short message about the photo. Don’t forget to use hashtags!</a:t>
            </a:r>
          </a:p>
        </p:txBody>
      </p:sp>
      <p:sp>
        <p:nvSpPr>
          <p:cNvPr id="174" name="Heart"/>
          <p:cNvSpPr/>
          <p:nvPr/>
        </p:nvSpPr>
        <p:spPr>
          <a:xfrm>
            <a:off x="89479" y="8146809"/>
            <a:ext cx="195675" cy="172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</p:spPr>
        <p:txBody>
          <a:bodyPr lIns="25548" tIns="25548" rIns="25548" bIns="25548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75" name="Image" descr="Imag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47899" y="1764424"/>
            <a:ext cx="6580585" cy="5478018"/>
          </a:xfrm>
          <a:prstGeom prst="rect">
            <a:avLst/>
          </a:prstGeom>
          <a:ln w="3175">
            <a:miter lim="400000"/>
          </a:ln>
        </p:spPr>
      </p:pic>
      <p:sp>
        <p:nvSpPr>
          <p:cNvPr id="176" name="Rectangle">
            <a:hlinkClick r:id="" action="ppaction://hlinkshowjump?jump=firstslide"/>
          </p:cNvPr>
          <p:cNvSpPr/>
          <p:nvPr/>
        </p:nvSpPr>
        <p:spPr>
          <a:xfrm>
            <a:off x="-3827" y="-27500"/>
            <a:ext cx="770032" cy="791235"/>
          </a:xfrm>
          <a:prstGeom prst="rect">
            <a:avLst/>
          </a:prstGeom>
          <a:solidFill>
            <a:schemeClr val="accent1">
              <a:alpha val="0"/>
            </a:schemeClr>
          </a:solidFill>
          <a:ln w="3175">
            <a:miter lim="400000"/>
          </a:ln>
        </p:spPr>
        <p:txBody>
          <a:bodyPr lIns="25548" tIns="25548" rIns="25548" bIns="25548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7" name="LaFave 2018-11-08"/>
          <p:cNvSpPr txBox="1"/>
          <p:nvPr/>
        </p:nvSpPr>
        <p:spPr>
          <a:xfrm>
            <a:off x="5743562" y="9643554"/>
            <a:ext cx="747160" cy="1377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548" tIns="25548" rIns="25548" bIns="25548" anchor="ctr">
            <a:spAutoFit/>
          </a:bodyPr>
          <a:lstStyle>
            <a:lvl1pPr>
              <a:defRPr sz="600"/>
            </a:lvl1pPr>
          </a:lstStyle>
          <a:p>
            <a:r>
              <a:t>LaFave 2018-11-08</a:t>
            </a:r>
          </a:p>
        </p:txBody>
      </p:sp>
      <p:pic>
        <p:nvPicPr>
          <p:cNvPr id="13" name="Picture 2" descr="https://lh4.googleusercontent.com/WhQAiqsBkgso0Ub8uonBpJalB1e0HV2jAUw5WZaERKfj2qp2V4CL1c5HAbB1FS5E3fS_ThpJP5NPqB99t7F8Cra0qAcXiHCiFTnOSmKik1M-HTbpQAq1FozaarMVVBgmm3FDkwYePDs">
            <a:extLst>
              <a:ext uri="{FF2B5EF4-FFF2-40B4-BE49-F238E27FC236}">
                <a16:creationId xmlns:a16="http://schemas.microsoft.com/office/drawing/2014/main" id="{1E819B54-2D58-E046-825E-73C89FCBF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3" y="9643395"/>
            <a:ext cx="520700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4423" t="8099" r="4460" b="1438"/>
          <a:stretch>
            <a:fillRect/>
          </a:stretch>
        </p:blipFill>
        <p:spPr>
          <a:xfrm>
            <a:off x="267204" y="831662"/>
            <a:ext cx="871089" cy="8648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4"/>
                  <a:pt x="2882" y="3015"/>
                </a:cubicBezTo>
                <a:cubicBezTo>
                  <a:pt x="-961" y="7036"/>
                  <a:pt x="-961" y="13558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8"/>
                  <a:pt x="20639" y="7036"/>
                  <a:pt x="16796" y="3015"/>
                </a:cubicBezTo>
                <a:cubicBezTo>
                  <a:pt x="14875" y="1004"/>
                  <a:pt x="12357" y="0"/>
                  <a:pt x="9839" y="0"/>
                </a:cubicBezTo>
                <a:close/>
              </a:path>
            </a:pathLst>
          </a:custGeom>
          <a:ln w="12700">
            <a:solidFill>
              <a:srgbClr val="929292"/>
            </a:solidFill>
            <a:miter lim="400000"/>
          </a:ln>
        </p:spPr>
      </p:pic>
      <p:sp>
        <p:nvSpPr>
          <p:cNvPr id="180" name="Name"/>
          <p:cNvSpPr txBox="1"/>
          <p:nvPr/>
        </p:nvSpPr>
        <p:spPr>
          <a:xfrm>
            <a:off x="1328667" y="1052635"/>
            <a:ext cx="951211" cy="4228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548" tIns="25548" rIns="25548" bIns="25548" anchor="ctr">
            <a:spAutoFit/>
          </a:bodyPr>
          <a:lstStyle>
            <a:lvl1pPr algn="l">
              <a:spcBef>
                <a:spcPts val="4200"/>
              </a:spcBef>
              <a:defRPr sz="2500"/>
            </a:lvl1pPr>
          </a:lstStyle>
          <a:p>
            <a:r>
              <a:t>Name</a:t>
            </a:r>
          </a:p>
        </p:txBody>
      </p:sp>
      <p:sp>
        <p:nvSpPr>
          <p:cNvPr id="181" name="…"/>
          <p:cNvSpPr txBox="1"/>
          <p:nvPr/>
        </p:nvSpPr>
        <p:spPr>
          <a:xfrm>
            <a:off x="5875795" y="894773"/>
            <a:ext cx="381299" cy="4228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548" tIns="25548" rIns="25548" bIns="25548">
            <a:spAutoFit/>
          </a:bodyPr>
          <a:lstStyle>
            <a:lvl1pPr>
              <a:spcBef>
                <a:spcPts val="4200"/>
              </a:spcBef>
              <a:defRPr sz="2500"/>
            </a:lvl1pPr>
          </a:lstStyle>
          <a:p>
            <a:r>
              <a:t>…</a:t>
            </a:r>
          </a:p>
        </p:txBody>
      </p:sp>
      <p:pic>
        <p:nvPicPr>
          <p:cNvPr id="182" name="IMG_074BF5ECE145-1.jpeg" descr="IMG_074BF5ECE145-1.jpeg"/>
          <p:cNvPicPr>
            <a:picLocks noChangeAspect="1"/>
          </p:cNvPicPr>
          <p:nvPr/>
        </p:nvPicPr>
        <p:blipFill>
          <a:blip r:embed="rId3">
            <a:extLst/>
          </a:blip>
          <a:srcRect l="14277" t="5168" r="14277" b="88023"/>
          <a:stretch>
            <a:fillRect/>
          </a:stretch>
        </p:blipFill>
        <p:spPr>
          <a:xfrm>
            <a:off x="-20093" y="-13807"/>
            <a:ext cx="6580573" cy="836138"/>
          </a:xfrm>
          <a:prstGeom prst="rect">
            <a:avLst/>
          </a:prstGeom>
          <a:ln w="3175">
            <a:miter lim="400000"/>
          </a:ln>
        </p:spPr>
      </p:pic>
      <p:pic>
        <p:nvPicPr>
          <p:cNvPr id="183" name="IMG_074BF5ECE145-1.jpeg" descr="IMG_074BF5ECE145-1.jpeg"/>
          <p:cNvPicPr>
            <a:picLocks noChangeAspect="1"/>
          </p:cNvPicPr>
          <p:nvPr/>
        </p:nvPicPr>
        <p:blipFill>
          <a:blip r:embed="rId3">
            <a:extLst/>
          </a:blip>
          <a:srcRect l="15490" t="79239" r="15490" b="14290"/>
          <a:stretch>
            <a:fillRect/>
          </a:stretch>
        </p:blipFill>
        <p:spPr>
          <a:xfrm>
            <a:off x="-4417" y="7227818"/>
            <a:ext cx="6549246" cy="818652"/>
          </a:xfrm>
          <a:prstGeom prst="rect">
            <a:avLst/>
          </a:prstGeom>
          <a:ln w="3175">
            <a:miter lim="400000"/>
          </a:ln>
        </p:spPr>
      </p:pic>
      <p:sp>
        <p:nvSpPr>
          <p:cNvPr id="184" name="Liked by Names of people who liked the photo and 21 others"/>
          <p:cNvSpPr txBox="1"/>
          <p:nvPr/>
        </p:nvSpPr>
        <p:spPr>
          <a:xfrm>
            <a:off x="333158" y="8102349"/>
            <a:ext cx="6173464" cy="2618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548" tIns="25548" rIns="25548" bIns="25548" anchor="ctr">
            <a:spAutoFit/>
          </a:bodyPr>
          <a:lstStyle/>
          <a:p>
            <a:pPr algn="l">
              <a:defRPr sz="1400"/>
            </a:pPr>
            <a:r>
              <a:rPr b="0"/>
              <a:t>Liked by</a:t>
            </a:r>
            <a:r>
              <a:t> Names of people who liked the photo </a:t>
            </a:r>
            <a:r>
              <a:rPr b="0"/>
              <a:t>and</a:t>
            </a:r>
            <a:r>
              <a:t> 21 others</a:t>
            </a:r>
          </a:p>
        </p:txBody>
      </p:sp>
      <p:sp>
        <p:nvSpPr>
          <p:cNvPr id="185" name="A short message about the photo. Don’t forget to use hashtags!"/>
          <p:cNvSpPr txBox="1"/>
          <p:nvPr/>
        </p:nvSpPr>
        <p:spPr>
          <a:xfrm>
            <a:off x="28477" y="8509337"/>
            <a:ext cx="6540501" cy="2618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548" tIns="25548" rIns="25548" bIns="25548" anchor="ctr">
            <a:spAutoFit/>
          </a:bodyPr>
          <a:lstStyle>
            <a:lvl1pPr algn="l">
              <a:defRPr sz="1400"/>
            </a:lvl1pPr>
          </a:lstStyle>
          <a:p>
            <a:r>
              <a:t>A short message about the photo. Don’t forget to use hashtags!</a:t>
            </a:r>
          </a:p>
        </p:txBody>
      </p:sp>
      <p:sp>
        <p:nvSpPr>
          <p:cNvPr id="186" name="Heart"/>
          <p:cNvSpPr/>
          <p:nvPr/>
        </p:nvSpPr>
        <p:spPr>
          <a:xfrm>
            <a:off x="89479" y="8146809"/>
            <a:ext cx="195675" cy="172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</p:spPr>
        <p:txBody>
          <a:bodyPr lIns="25548" tIns="25548" rIns="25548" bIns="25548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87" name="Image" descr="Imag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47899" y="1764424"/>
            <a:ext cx="6580585" cy="5478018"/>
          </a:xfrm>
          <a:prstGeom prst="rect">
            <a:avLst/>
          </a:prstGeom>
          <a:ln w="3175">
            <a:miter lim="400000"/>
          </a:ln>
        </p:spPr>
      </p:pic>
      <p:sp>
        <p:nvSpPr>
          <p:cNvPr id="188" name="Rectangle">
            <a:hlinkClick r:id="" action="ppaction://hlinkshowjump?jump=firstslide"/>
          </p:cNvPr>
          <p:cNvSpPr/>
          <p:nvPr/>
        </p:nvSpPr>
        <p:spPr>
          <a:xfrm>
            <a:off x="-3827" y="-27500"/>
            <a:ext cx="770032" cy="791235"/>
          </a:xfrm>
          <a:prstGeom prst="rect">
            <a:avLst/>
          </a:prstGeom>
          <a:solidFill>
            <a:schemeClr val="accent1">
              <a:alpha val="0"/>
            </a:schemeClr>
          </a:solidFill>
          <a:ln w="3175">
            <a:miter lim="400000"/>
          </a:ln>
        </p:spPr>
        <p:txBody>
          <a:bodyPr lIns="25548" tIns="25548" rIns="25548" bIns="25548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9" name="LaFave 2018-11-08"/>
          <p:cNvSpPr txBox="1"/>
          <p:nvPr/>
        </p:nvSpPr>
        <p:spPr>
          <a:xfrm>
            <a:off x="5743562" y="9643554"/>
            <a:ext cx="747160" cy="1377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548" tIns="25548" rIns="25548" bIns="25548" anchor="ctr">
            <a:spAutoFit/>
          </a:bodyPr>
          <a:lstStyle>
            <a:lvl1pPr>
              <a:defRPr sz="600"/>
            </a:lvl1pPr>
          </a:lstStyle>
          <a:p>
            <a:r>
              <a:t>LaFave 2018-11-08</a:t>
            </a:r>
          </a:p>
        </p:txBody>
      </p:sp>
      <p:pic>
        <p:nvPicPr>
          <p:cNvPr id="13" name="Picture 2" descr="https://lh4.googleusercontent.com/WhQAiqsBkgso0Ub8uonBpJalB1e0HV2jAUw5WZaERKfj2qp2V4CL1c5HAbB1FS5E3fS_ThpJP5NPqB99t7F8Cra0qAcXiHCiFTnOSmKik1M-HTbpQAq1FozaarMVVBgmm3FDkwYePDs">
            <a:extLst>
              <a:ext uri="{FF2B5EF4-FFF2-40B4-BE49-F238E27FC236}">
                <a16:creationId xmlns:a16="http://schemas.microsoft.com/office/drawing/2014/main" id="{EBB9CC7D-9594-4F43-B1C8-3C0000222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3" y="9643395"/>
            <a:ext cx="520700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4423" t="8099" r="4460" b="1438"/>
          <a:stretch>
            <a:fillRect/>
          </a:stretch>
        </p:blipFill>
        <p:spPr>
          <a:xfrm>
            <a:off x="267204" y="831662"/>
            <a:ext cx="871089" cy="8648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4"/>
                  <a:pt x="2882" y="3015"/>
                </a:cubicBezTo>
                <a:cubicBezTo>
                  <a:pt x="-961" y="7036"/>
                  <a:pt x="-961" y="13558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8"/>
                  <a:pt x="20639" y="7036"/>
                  <a:pt x="16796" y="3015"/>
                </a:cubicBezTo>
                <a:cubicBezTo>
                  <a:pt x="14875" y="1004"/>
                  <a:pt x="12357" y="0"/>
                  <a:pt x="9839" y="0"/>
                </a:cubicBezTo>
                <a:close/>
              </a:path>
            </a:pathLst>
          </a:custGeom>
          <a:ln w="12700">
            <a:solidFill>
              <a:srgbClr val="929292"/>
            </a:solidFill>
            <a:miter lim="400000"/>
          </a:ln>
        </p:spPr>
      </p:pic>
      <p:sp>
        <p:nvSpPr>
          <p:cNvPr id="192" name="Name"/>
          <p:cNvSpPr txBox="1"/>
          <p:nvPr/>
        </p:nvSpPr>
        <p:spPr>
          <a:xfrm>
            <a:off x="1328667" y="1052635"/>
            <a:ext cx="951211" cy="4228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548" tIns="25548" rIns="25548" bIns="25548" anchor="ctr">
            <a:spAutoFit/>
          </a:bodyPr>
          <a:lstStyle>
            <a:lvl1pPr algn="l">
              <a:spcBef>
                <a:spcPts val="4200"/>
              </a:spcBef>
              <a:defRPr sz="2500"/>
            </a:lvl1pPr>
          </a:lstStyle>
          <a:p>
            <a:r>
              <a:t>Name</a:t>
            </a:r>
          </a:p>
        </p:txBody>
      </p:sp>
      <p:sp>
        <p:nvSpPr>
          <p:cNvPr id="193" name="…"/>
          <p:cNvSpPr txBox="1"/>
          <p:nvPr/>
        </p:nvSpPr>
        <p:spPr>
          <a:xfrm>
            <a:off x="5875795" y="894773"/>
            <a:ext cx="381299" cy="4228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548" tIns="25548" rIns="25548" bIns="25548">
            <a:spAutoFit/>
          </a:bodyPr>
          <a:lstStyle>
            <a:lvl1pPr>
              <a:spcBef>
                <a:spcPts val="4200"/>
              </a:spcBef>
              <a:defRPr sz="2500"/>
            </a:lvl1pPr>
          </a:lstStyle>
          <a:p>
            <a:r>
              <a:t>…</a:t>
            </a:r>
          </a:p>
        </p:txBody>
      </p:sp>
      <p:pic>
        <p:nvPicPr>
          <p:cNvPr id="194" name="IMG_074BF5ECE145-1.jpeg" descr="IMG_074BF5ECE145-1.jpeg"/>
          <p:cNvPicPr>
            <a:picLocks noChangeAspect="1"/>
          </p:cNvPicPr>
          <p:nvPr/>
        </p:nvPicPr>
        <p:blipFill>
          <a:blip r:embed="rId3">
            <a:extLst/>
          </a:blip>
          <a:srcRect l="14277" t="5168" r="14277" b="88023"/>
          <a:stretch>
            <a:fillRect/>
          </a:stretch>
        </p:blipFill>
        <p:spPr>
          <a:xfrm>
            <a:off x="-20093" y="-13807"/>
            <a:ext cx="6580573" cy="836138"/>
          </a:xfrm>
          <a:prstGeom prst="rect">
            <a:avLst/>
          </a:prstGeom>
          <a:ln w="3175">
            <a:miter lim="400000"/>
          </a:ln>
        </p:spPr>
      </p:pic>
      <p:pic>
        <p:nvPicPr>
          <p:cNvPr id="195" name="IMG_074BF5ECE145-1.jpeg" descr="IMG_074BF5ECE145-1.jpeg"/>
          <p:cNvPicPr>
            <a:picLocks noChangeAspect="1"/>
          </p:cNvPicPr>
          <p:nvPr/>
        </p:nvPicPr>
        <p:blipFill>
          <a:blip r:embed="rId3">
            <a:extLst/>
          </a:blip>
          <a:srcRect l="15490" t="79239" r="15490" b="14290"/>
          <a:stretch>
            <a:fillRect/>
          </a:stretch>
        </p:blipFill>
        <p:spPr>
          <a:xfrm>
            <a:off x="-4417" y="7227818"/>
            <a:ext cx="6549246" cy="818652"/>
          </a:xfrm>
          <a:prstGeom prst="rect">
            <a:avLst/>
          </a:prstGeom>
          <a:ln w="3175">
            <a:miter lim="400000"/>
          </a:ln>
        </p:spPr>
      </p:pic>
      <p:sp>
        <p:nvSpPr>
          <p:cNvPr id="196" name="Liked by Names of people who liked the photo and 21 others"/>
          <p:cNvSpPr txBox="1"/>
          <p:nvPr/>
        </p:nvSpPr>
        <p:spPr>
          <a:xfrm>
            <a:off x="333158" y="8102349"/>
            <a:ext cx="6173464" cy="2618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548" tIns="25548" rIns="25548" bIns="25548" anchor="ctr">
            <a:spAutoFit/>
          </a:bodyPr>
          <a:lstStyle/>
          <a:p>
            <a:pPr algn="l">
              <a:defRPr sz="1400"/>
            </a:pPr>
            <a:r>
              <a:rPr b="0"/>
              <a:t>Liked by</a:t>
            </a:r>
            <a:r>
              <a:t> Names of people who liked the photo </a:t>
            </a:r>
            <a:r>
              <a:rPr b="0"/>
              <a:t>and</a:t>
            </a:r>
            <a:r>
              <a:t> 21 others</a:t>
            </a:r>
          </a:p>
        </p:txBody>
      </p:sp>
      <p:sp>
        <p:nvSpPr>
          <p:cNvPr id="197" name="A short message about the photo. Don’t forget to use hashtags!"/>
          <p:cNvSpPr txBox="1"/>
          <p:nvPr/>
        </p:nvSpPr>
        <p:spPr>
          <a:xfrm>
            <a:off x="28477" y="8509337"/>
            <a:ext cx="6540501" cy="2618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548" tIns="25548" rIns="25548" bIns="25548" anchor="ctr">
            <a:spAutoFit/>
          </a:bodyPr>
          <a:lstStyle>
            <a:lvl1pPr algn="l">
              <a:defRPr sz="1400"/>
            </a:lvl1pPr>
          </a:lstStyle>
          <a:p>
            <a:r>
              <a:t>A short message about the photo. Don’t forget to use hashtags!</a:t>
            </a:r>
          </a:p>
        </p:txBody>
      </p:sp>
      <p:sp>
        <p:nvSpPr>
          <p:cNvPr id="198" name="Heart"/>
          <p:cNvSpPr/>
          <p:nvPr/>
        </p:nvSpPr>
        <p:spPr>
          <a:xfrm>
            <a:off x="89479" y="8146809"/>
            <a:ext cx="195675" cy="172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</p:spPr>
        <p:txBody>
          <a:bodyPr lIns="25548" tIns="25548" rIns="25548" bIns="25548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9" name="Image" descr="Imag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47899" y="1764424"/>
            <a:ext cx="6580585" cy="5478018"/>
          </a:xfrm>
          <a:prstGeom prst="rect">
            <a:avLst/>
          </a:prstGeom>
          <a:ln w="3175">
            <a:miter lim="400000"/>
          </a:ln>
        </p:spPr>
      </p:pic>
      <p:sp>
        <p:nvSpPr>
          <p:cNvPr id="200" name="Rectangle">
            <a:hlinkClick r:id="" action="ppaction://hlinkshowjump?jump=firstslide"/>
          </p:cNvPr>
          <p:cNvSpPr/>
          <p:nvPr/>
        </p:nvSpPr>
        <p:spPr>
          <a:xfrm>
            <a:off x="-3827" y="-27500"/>
            <a:ext cx="770032" cy="791235"/>
          </a:xfrm>
          <a:prstGeom prst="rect">
            <a:avLst/>
          </a:prstGeom>
          <a:solidFill>
            <a:schemeClr val="accent1">
              <a:alpha val="0"/>
            </a:schemeClr>
          </a:solidFill>
          <a:ln w="3175">
            <a:miter lim="400000"/>
          </a:ln>
        </p:spPr>
        <p:txBody>
          <a:bodyPr lIns="25548" tIns="25548" rIns="25548" bIns="25548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1" name="LaFave 2018-11-08"/>
          <p:cNvSpPr txBox="1"/>
          <p:nvPr/>
        </p:nvSpPr>
        <p:spPr>
          <a:xfrm>
            <a:off x="5743562" y="9643554"/>
            <a:ext cx="747160" cy="1377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548" tIns="25548" rIns="25548" bIns="25548" anchor="ctr">
            <a:spAutoFit/>
          </a:bodyPr>
          <a:lstStyle>
            <a:lvl1pPr>
              <a:defRPr sz="600"/>
            </a:lvl1pPr>
          </a:lstStyle>
          <a:p>
            <a:r>
              <a:t>LaFave 2018-11-08</a:t>
            </a:r>
          </a:p>
        </p:txBody>
      </p:sp>
      <p:pic>
        <p:nvPicPr>
          <p:cNvPr id="13" name="Picture 2" descr="https://lh4.googleusercontent.com/WhQAiqsBkgso0Ub8uonBpJalB1e0HV2jAUw5WZaERKfj2qp2V4CL1c5HAbB1FS5E3fS_ThpJP5NPqB99t7F8Cra0qAcXiHCiFTnOSmKik1M-HTbpQAq1FozaarMVVBgmm3FDkwYePDs">
            <a:extLst>
              <a:ext uri="{FF2B5EF4-FFF2-40B4-BE49-F238E27FC236}">
                <a16:creationId xmlns:a16="http://schemas.microsoft.com/office/drawing/2014/main" id="{EFA4706F-9A4A-264E-94B8-A4E1F9D66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3" y="9643395"/>
            <a:ext cx="520700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4423" t="8099" r="4460" b="1438"/>
          <a:stretch>
            <a:fillRect/>
          </a:stretch>
        </p:blipFill>
        <p:spPr>
          <a:xfrm>
            <a:off x="267204" y="831662"/>
            <a:ext cx="871089" cy="8648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4"/>
                  <a:pt x="2882" y="3015"/>
                </a:cubicBezTo>
                <a:cubicBezTo>
                  <a:pt x="-961" y="7036"/>
                  <a:pt x="-961" y="13558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8"/>
                  <a:pt x="20639" y="7036"/>
                  <a:pt x="16796" y="3015"/>
                </a:cubicBezTo>
                <a:cubicBezTo>
                  <a:pt x="14875" y="1004"/>
                  <a:pt x="12357" y="0"/>
                  <a:pt x="9839" y="0"/>
                </a:cubicBezTo>
                <a:close/>
              </a:path>
            </a:pathLst>
          </a:custGeom>
          <a:ln w="12700">
            <a:solidFill>
              <a:srgbClr val="929292"/>
            </a:solidFill>
            <a:miter lim="400000"/>
          </a:ln>
        </p:spPr>
      </p:pic>
      <p:sp>
        <p:nvSpPr>
          <p:cNvPr id="204" name="Name"/>
          <p:cNvSpPr txBox="1"/>
          <p:nvPr/>
        </p:nvSpPr>
        <p:spPr>
          <a:xfrm>
            <a:off x="1328667" y="1052635"/>
            <a:ext cx="951211" cy="4228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548" tIns="25548" rIns="25548" bIns="25548" anchor="ctr">
            <a:spAutoFit/>
          </a:bodyPr>
          <a:lstStyle>
            <a:lvl1pPr algn="l">
              <a:spcBef>
                <a:spcPts val="4200"/>
              </a:spcBef>
              <a:defRPr sz="2500"/>
            </a:lvl1pPr>
          </a:lstStyle>
          <a:p>
            <a:r>
              <a:t>Name</a:t>
            </a:r>
          </a:p>
        </p:txBody>
      </p:sp>
      <p:sp>
        <p:nvSpPr>
          <p:cNvPr id="205" name="…"/>
          <p:cNvSpPr txBox="1"/>
          <p:nvPr/>
        </p:nvSpPr>
        <p:spPr>
          <a:xfrm>
            <a:off x="5875795" y="894773"/>
            <a:ext cx="381299" cy="4228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548" tIns="25548" rIns="25548" bIns="25548">
            <a:spAutoFit/>
          </a:bodyPr>
          <a:lstStyle>
            <a:lvl1pPr>
              <a:spcBef>
                <a:spcPts val="4200"/>
              </a:spcBef>
              <a:defRPr sz="2500"/>
            </a:lvl1pPr>
          </a:lstStyle>
          <a:p>
            <a:r>
              <a:t>…</a:t>
            </a:r>
          </a:p>
        </p:txBody>
      </p:sp>
      <p:pic>
        <p:nvPicPr>
          <p:cNvPr id="206" name="IMG_074BF5ECE145-1.jpeg" descr="IMG_074BF5ECE145-1.jpeg"/>
          <p:cNvPicPr>
            <a:picLocks noChangeAspect="1"/>
          </p:cNvPicPr>
          <p:nvPr/>
        </p:nvPicPr>
        <p:blipFill>
          <a:blip r:embed="rId3">
            <a:extLst/>
          </a:blip>
          <a:srcRect l="14277" t="5168" r="14277" b="88023"/>
          <a:stretch>
            <a:fillRect/>
          </a:stretch>
        </p:blipFill>
        <p:spPr>
          <a:xfrm>
            <a:off x="-20093" y="-13807"/>
            <a:ext cx="6580573" cy="836138"/>
          </a:xfrm>
          <a:prstGeom prst="rect">
            <a:avLst/>
          </a:prstGeom>
          <a:ln w="3175">
            <a:miter lim="400000"/>
          </a:ln>
        </p:spPr>
      </p:pic>
      <p:pic>
        <p:nvPicPr>
          <p:cNvPr id="207" name="IMG_074BF5ECE145-1.jpeg" descr="IMG_074BF5ECE145-1.jpeg"/>
          <p:cNvPicPr>
            <a:picLocks noChangeAspect="1"/>
          </p:cNvPicPr>
          <p:nvPr/>
        </p:nvPicPr>
        <p:blipFill>
          <a:blip r:embed="rId3">
            <a:extLst/>
          </a:blip>
          <a:srcRect l="15490" t="79239" r="15490" b="14290"/>
          <a:stretch>
            <a:fillRect/>
          </a:stretch>
        </p:blipFill>
        <p:spPr>
          <a:xfrm>
            <a:off x="-4417" y="7227818"/>
            <a:ext cx="6549246" cy="818652"/>
          </a:xfrm>
          <a:prstGeom prst="rect">
            <a:avLst/>
          </a:prstGeom>
          <a:ln w="3175">
            <a:miter lim="400000"/>
          </a:ln>
        </p:spPr>
      </p:pic>
      <p:sp>
        <p:nvSpPr>
          <p:cNvPr id="208" name="Liked by Names of people who liked the photo and 21 others"/>
          <p:cNvSpPr txBox="1"/>
          <p:nvPr/>
        </p:nvSpPr>
        <p:spPr>
          <a:xfrm>
            <a:off x="333158" y="8102349"/>
            <a:ext cx="6173464" cy="2618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548" tIns="25548" rIns="25548" bIns="25548" anchor="ctr">
            <a:spAutoFit/>
          </a:bodyPr>
          <a:lstStyle/>
          <a:p>
            <a:pPr algn="l">
              <a:defRPr sz="1400"/>
            </a:pPr>
            <a:r>
              <a:rPr b="0"/>
              <a:t>Liked by</a:t>
            </a:r>
            <a:r>
              <a:t> Names of people who liked the photo </a:t>
            </a:r>
            <a:r>
              <a:rPr b="0"/>
              <a:t>and</a:t>
            </a:r>
            <a:r>
              <a:t> 21 others</a:t>
            </a:r>
          </a:p>
        </p:txBody>
      </p:sp>
      <p:sp>
        <p:nvSpPr>
          <p:cNvPr id="209" name="A short message about the photo. Don’t forget to use hashtags!"/>
          <p:cNvSpPr txBox="1"/>
          <p:nvPr/>
        </p:nvSpPr>
        <p:spPr>
          <a:xfrm>
            <a:off x="28477" y="8509337"/>
            <a:ext cx="6540501" cy="2618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548" tIns="25548" rIns="25548" bIns="25548" anchor="ctr">
            <a:spAutoFit/>
          </a:bodyPr>
          <a:lstStyle>
            <a:lvl1pPr algn="l">
              <a:defRPr sz="1400"/>
            </a:lvl1pPr>
          </a:lstStyle>
          <a:p>
            <a:r>
              <a:t>A short message about the photo. Don’t forget to use hashtags!</a:t>
            </a:r>
          </a:p>
        </p:txBody>
      </p:sp>
      <p:sp>
        <p:nvSpPr>
          <p:cNvPr id="210" name="Heart"/>
          <p:cNvSpPr/>
          <p:nvPr/>
        </p:nvSpPr>
        <p:spPr>
          <a:xfrm>
            <a:off x="89479" y="8146809"/>
            <a:ext cx="195675" cy="172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</p:spPr>
        <p:txBody>
          <a:bodyPr lIns="25548" tIns="25548" rIns="25548" bIns="25548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11" name="Image" descr="Imag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47899" y="1764424"/>
            <a:ext cx="6580585" cy="5478018"/>
          </a:xfrm>
          <a:prstGeom prst="rect">
            <a:avLst/>
          </a:prstGeom>
          <a:ln w="3175">
            <a:miter lim="400000"/>
          </a:ln>
        </p:spPr>
      </p:pic>
      <p:sp>
        <p:nvSpPr>
          <p:cNvPr id="212" name="Rectangle">
            <a:hlinkClick r:id="" action="ppaction://hlinkshowjump?jump=firstslide"/>
          </p:cNvPr>
          <p:cNvSpPr/>
          <p:nvPr/>
        </p:nvSpPr>
        <p:spPr>
          <a:xfrm>
            <a:off x="-3827" y="-27500"/>
            <a:ext cx="770032" cy="791235"/>
          </a:xfrm>
          <a:prstGeom prst="rect">
            <a:avLst/>
          </a:prstGeom>
          <a:solidFill>
            <a:schemeClr val="accent1">
              <a:alpha val="0"/>
            </a:schemeClr>
          </a:solidFill>
          <a:ln w="3175">
            <a:miter lim="400000"/>
          </a:ln>
        </p:spPr>
        <p:txBody>
          <a:bodyPr lIns="25548" tIns="25548" rIns="25548" bIns="25548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3" name="LaFave 2018-11-08"/>
          <p:cNvSpPr txBox="1"/>
          <p:nvPr/>
        </p:nvSpPr>
        <p:spPr>
          <a:xfrm>
            <a:off x="5743562" y="9643554"/>
            <a:ext cx="747160" cy="1377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548" tIns="25548" rIns="25548" bIns="25548" anchor="ctr">
            <a:spAutoFit/>
          </a:bodyPr>
          <a:lstStyle>
            <a:lvl1pPr>
              <a:defRPr sz="600"/>
            </a:lvl1pPr>
          </a:lstStyle>
          <a:p>
            <a:r>
              <a:t>LaFave 2018-11-08</a:t>
            </a:r>
          </a:p>
        </p:txBody>
      </p:sp>
      <p:pic>
        <p:nvPicPr>
          <p:cNvPr id="13" name="Picture 2" descr="https://lh4.googleusercontent.com/WhQAiqsBkgso0Ub8uonBpJalB1e0HV2jAUw5WZaERKfj2qp2V4CL1c5HAbB1FS5E3fS_ThpJP5NPqB99t7F8Cra0qAcXiHCiFTnOSmKik1M-HTbpQAq1FozaarMVVBgmm3FDkwYePDs">
            <a:extLst>
              <a:ext uri="{FF2B5EF4-FFF2-40B4-BE49-F238E27FC236}">
                <a16:creationId xmlns:a16="http://schemas.microsoft.com/office/drawing/2014/main" id="{111EE402-251F-FF4D-8C54-9B87F0F5B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3" y="9643395"/>
            <a:ext cx="520700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4423" t="8099" r="4460" b="1438"/>
          <a:stretch>
            <a:fillRect/>
          </a:stretch>
        </p:blipFill>
        <p:spPr>
          <a:xfrm>
            <a:off x="267204" y="831662"/>
            <a:ext cx="871089" cy="8648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4"/>
                  <a:pt x="2882" y="3015"/>
                </a:cubicBezTo>
                <a:cubicBezTo>
                  <a:pt x="-961" y="7036"/>
                  <a:pt x="-961" y="13558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8"/>
                  <a:pt x="20639" y="7036"/>
                  <a:pt x="16796" y="3015"/>
                </a:cubicBezTo>
                <a:cubicBezTo>
                  <a:pt x="14875" y="1004"/>
                  <a:pt x="12357" y="0"/>
                  <a:pt x="9839" y="0"/>
                </a:cubicBezTo>
                <a:close/>
              </a:path>
            </a:pathLst>
          </a:custGeom>
          <a:ln w="12700">
            <a:solidFill>
              <a:srgbClr val="929292"/>
            </a:solidFill>
            <a:miter lim="400000"/>
          </a:ln>
        </p:spPr>
      </p:pic>
      <p:sp>
        <p:nvSpPr>
          <p:cNvPr id="216" name="Name"/>
          <p:cNvSpPr txBox="1"/>
          <p:nvPr/>
        </p:nvSpPr>
        <p:spPr>
          <a:xfrm>
            <a:off x="1328667" y="1052635"/>
            <a:ext cx="951211" cy="4228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548" tIns="25548" rIns="25548" bIns="25548" anchor="ctr">
            <a:spAutoFit/>
          </a:bodyPr>
          <a:lstStyle>
            <a:lvl1pPr algn="l">
              <a:spcBef>
                <a:spcPts val="4200"/>
              </a:spcBef>
              <a:defRPr sz="2500"/>
            </a:lvl1pPr>
          </a:lstStyle>
          <a:p>
            <a:r>
              <a:t>Name</a:t>
            </a:r>
          </a:p>
        </p:txBody>
      </p:sp>
      <p:sp>
        <p:nvSpPr>
          <p:cNvPr id="217" name="…"/>
          <p:cNvSpPr txBox="1"/>
          <p:nvPr/>
        </p:nvSpPr>
        <p:spPr>
          <a:xfrm>
            <a:off x="5875795" y="894773"/>
            <a:ext cx="381299" cy="4228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548" tIns="25548" rIns="25548" bIns="25548">
            <a:spAutoFit/>
          </a:bodyPr>
          <a:lstStyle>
            <a:lvl1pPr>
              <a:spcBef>
                <a:spcPts val="4200"/>
              </a:spcBef>
              <a:defRPr sz="2500"/>
            </a:lvl1pPr>
          </a:lstStyle>
          <a:p>
            <a:r>
              <a:t>…</a:t>
            </a:r>
          </a:p>
        </p:txBody>
      </p:sp>
      <p:pic>
        <p:nvPicPr>
          <p:cNvPr id="218" name="IMG_074BF5ECE145-1.jpeg" descr="IMG_074BF5ECE145-1.jpeg"/>
          <p:cNvPicPr>
            <a:picLocks noChangeAspect="1"/>
          </p:cNvPicPr>
          <p:nvPr/>
        </p:nvPicPr>
        <p:blipFill>
          <a:blip r:embed="rId3">
            <a:extLst/>
          </a:blip>
          <a:srcRect l="14277" t="5168" r="14277" b="88023"/>
          <a:stretch>
            <a:fillRect/>
          </a:stretch>
        </p:blipFill>
        <p:spPr>
          <a:xfrm>
            <a:off x="-20093" y="-13807"/>
            <a:ext cx="6580573" cy="836138"/>
          </a:xfrm>
          <a:prstGeom prst="rect">
            <a:avLst/>
          </a:prstGeom>
          <a:ln w="3175">
            <a:miter lim="400000"/>
          </a:ln>
        </p:spPr>
      </p:pic>
      <p:pic>
        <p:nvPicPr>
          <p:cNvPr id="219" name="IMG_074BF5ECE145-1.jpeg" descr="IMG_074BF5ECE145-1.jpeg"/>
          <p:cNvPicPr>
            <a:picLocks noChangeAspect="1"/>
          </p:cNvPicPr>
          <p:nvPr/>
        </p:nvPicPr>
        <p:blipFill>
          <a:blip r:embed="rId3">
            <a:extLst/>
          </a:blip>
          <a:srcRect l="15490" t="79239" r="15490" b="14290"/>
          <a:stretch>
            <a:fillRect/>
          </a:stretch>
        </p:blipFill>
        <p:spPr>
          <a:xfrm>
            <a:off x="-4417" y="7227818"/>
            <a:ext cx="6549246" cy="818652"/>
          </a:xfrm>
          <a:prstGeom prst="rect">
            <a:avLst/>
          </a:prstGeom>
          <a:ln w="3175">
            <a:miter lim="400000"/>
          </a:ln>
        </p:spPr>
      </p:pic>
      <p:sp>
        <p:nvSpPr>
          <p:cNvPr id="220" name="Liked by Names of people who liked the photo and 21 others"/>
          <p:cNvSpPr txBox="1"/>
          <p:nvPr/>
        </p:nvSpPr>
        <p:spPr>
          <a:xfrm>
            <a:off x="333158" y="8102349"/>
            <a:ext cx="6173464" cy="2618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548" tIns="25548" rIns="25548" bIns="25548" anchor="ctr">
            <a:spAutoFit/>
          </a:bodyPr>
          <a:lstStyle/>
          <a:p>
            <a:pPr algn="l">
              <a:defRPr sz="1400"/>
            </a:pPr>
            <a:r>
              <a:rPr b="0"/>
              <a:t>Liked by</a:t>
            </a:r>
            <a:r>
              <a:t> Names of people who liked the photo </a:t>
            </a:r>
            <a:r>
              <a:rPr b="0"/>
              <a:t>and</a:t>
            </a:r>
            <a:r>
              <a:t> 21 others</a:t>
            </a:r>
          </a:p>
        </p:txBody>
      </p:sp>
      <p:sp>
        <p:nvSpPr>
          <p:cNvPr id="221" name="A short message about the photo. Don’t forget to use hashtags!"/>
          <p:cNvSpPr txBox="1"/>
          <p:nvPr/>
        </p:nvSpPr>
        <p:spPr>
          <a:xfrm>
            <a:off x="28477" y="8509337"/>
            <a:ext cx="6540501" cy="2618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548" tIns="25548" rIns="25548" bIns="25548" anchor="ctr">
            <a:spAutoFit/>
          </a:bodyPr>
          <a:lstStyle>
            <a:lvl1pPr algn="l">
              <a:defRPr sz="1400"/>
            </a:lvl1pPr>
          </a:lstStyle>
          <a:p>
            <a:r>
              <a:t>A short message about the photo. Don’t forget to use hashtags!</a:t>
            </a:r>
          </a:p>
        </p:txBody>
      </p:sp>
      <p:sp>
        <p:nvSpPr>
          <p:cNvPr id="222" name="Heart"/>
          <p:cNvSpPr/>
          <p:nvPr/>
        </p:nvSpPr>
        <p:spPr>
          <a:xfrm>
            <a:off x="89479" y="8146809"/>
            <a:ext cx="195675" cy="172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</p:spPr>
        <p:txBody>
          <a:bodyPr lIns="25548" tIns="25548" rIns="25548" bIns="25548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23" name="Image" descr="Imag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47899" y="1764424"/>
            <a:ext cx="6580585" cy="5478018"/>
          </a:xfrm>
          <a:prstGeom prst="rect">
            <a:avLst/>
          </a:prstGeom>
          <a:ln w="3175">
            <a:miter lim="400000"/>
          </a:ln>
        </p:spPr>
      </p:pic>
      <p:sp>
        <p:nvSpPr>
          <p:cNvPr id="224" name="Rectangle">
            <a:hlinkClick r:id="" action="ppaction://hlinkshowjump?jump=firstslide"/>
          </p:cNvPr>
          <p:cNvSpPr/>
          <p:nvPr/>
        </p:nvSpPr>
        <p:spPr>
          <a:xfrm>
            <a:off x="-3827" y="-27500"/>
            <a:ext cx="770032" cy="791235"/>
          </a:xfrm>
          <a:prstGeom prst="rect">
            <a:avLst/>
          </a:prstGeom>
          <a:solidFill>
            <a:schemeClr val="accent1">
              <a:alpha val="0"/>
            </a:schemeClr>
          </a:solidFill>
          <a:ln w="3175">
            <a:miter lim="400000"/>
          </a:ln>
        </p:spPr>
        <p:txBody>
          <a:bodyPr lIns="25548" tIns="25548" rIns="25548" bIns="25548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5" name="LaFave 2018-11-08"/>
          <p:cNvSpPr txBox="1"/>
          <p:nvPr/>
        </p:nvSpPr>
        <p:spPr>
          <a:xfrm>
            <a:off x="5743562" y="9643554"/>
            <a:ext cx="747160" cy="1377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548" tIns="25548" rIns="25548" bIns="25548" anchor="ctr">
            <a:spAutoFit/>
          </a:bodyPr>
          <a:lstStyle>
            <a:lvl1pPr>
              <a:defRPr sz="600"/>
            </a:lvl1pPr>
          </a:lstStyle>
          <a:p>
            <a:r>
              <a:t>LaFave 2018-11-08</a:t>
            </a:r>
          </a:p>
        </p:txBody>
      </p:sp>
      <p:pic>
        <p:nvPicPr>
          <p:cNvPr id="13" name="Picture 2" descr="https://lh4.googleusercontent.com/WhQAiqsBkgso0Ub8uonBpJalB1e0HV2jAUw5WZaERKfj2qp2V4CL1c5HAbB1FS5E3fS_ThpJP5NPqB99t7F8Cra0qAcXiHCiFTnOSmKik1M-HTbpQAq1FozaarMVVBgmm3FDkwYePDs">
            <a:extLst>
              <a:ext uri="{FF2B5EF4-FFF2-40B4-BE49-F238E27FC236}">
                <a16:creationId xmlns:a16="http://schemas.microsoft.com/office/drawing/2014/main" id="{DE92A945-4AF6-2347-9B0D-C6FFE6B49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3" y="9643395"/>
            <a:ext cx="520700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5548" tIns="25548" rIns="25548" bIns="25548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5548" tIns="25548" rIns="25548" bIns="25548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5548" tIns="25548" rIns="25548" bIns="25548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5548" tIns="25548" rIns="25548" bIns="25548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219</Words>
  <Application>Microsoft Macintosh PowerPoint</Application>
  <PresentationFormat>Custom</PresentationFormat>
  <Paragraphs>43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3</cp:revision>
  <dcterms:modified xsi:type="dcterms:W3CDTF">2018-12-04T02:10:37Z</dcterms:modified>
</cp:coreProperties>
</file>